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7"/>
  </p:notesMasterIdLst>
  <p:sldIdLst>
    <p:sldId id="338" r:id="rId2"/>
    <p:sldId id="2351" r:id="rId3"/>
    <p:sldId id="2353" r:id="rId4"/>
    <p:sldId id="2354" r:id="rId5"/>
    <p:sldId id="2352" r:id="rId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90" autoAdjust="0"/>
  </p:normalViewPr>
  <p:slideViewPr>
    <p:cSldViewPr snapToGrid="0">
      <p:cViewPr varScale="1">
        <p:scale>
          <a:sx n="60" d="100"/>
          <a:sy n="60" d="100"/>
        </p:scale>
        <p:origin x="12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BE66DA-DE36-4F01-9331-EF645F1F7C5F}" type="datetimeFigureOut">
              <a:rPr lang="en-US" smtClean="0"/>
              <a:t>5/3/2023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2CFF194C-9619-40B7-9733-83494643ED3C}" type="slidenum">
              <a:rPr lang="en-US" smtClean="0"/>
              <a:t>‹#›</a:t>
            </a:fld>
            <a:endParaRPr lang="en-US"/>
          </a:p>
        </p:txBody>
      </p:sp>
    </p:spTree>
    <p:extLst>
      <p:ext uri="{BB962C8B-B14F-4D97-AF65-F5344CB8AC3E}">
        <p14:creationId xmlns:p14="http://schemas.microsoft.com/office/powerpoint/2010/main" val="2166212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pPr defTabSz="946580" fontAlgn="base">
              <a:spcBef>
                <a:spcPct val="0"/>
              </a:spcBef>
              <a:spcAft>
                <a:spcPct val="0"/>
              </a:spcAft>
              <a:defRPr/>
            </a:pPr>
            <a:fld id="{F4AC1A4D-C1B6-458D-9658-2E5D86FB6CBA}" type="slidenum">
              <a:rPr lang="en-US">
                <a:solidFill>
                  <a:srgbClr val="000000"/>
                </a:solidFill>
                <a:latin typeface="Arial" charset="0"/>
                <a:cs typeface="Arial" charset="0"/>
              </a:rPr>
              <a:pPr defTabSz="946580" fontAlgn="base">
                <a:spcBef>
                  <a:spcPct val="0"/>
                </a:spcBef>
                <a:spcAft>
                  <a:spcPct val="0"/>
                </a:spcAft>
                <a:defRPr/>
              </a:pPr>
              <a:t>1</a:t>
            </a:fld>
            <a:endParaRPr lang="en-US" dirty="0">
              <a:solidFill>
                <a:srgbClr val="000000"/>
              </a:solidFill>
              <a:latin typeface="Arial" charset="0"/>
              <a:cs typeface="Arial" charset="0"/>
            </a:endParaRPr>
          </a:p>
        </p:txBody>
      </p:sp>
      <p:sp>
        <p:nvSpPr>
          <p:cNvPr id="15363" name="Rectangle 2"/>
          <p:cNvSpPr>
            <a:spLocks noGrp="1" noRot="1" noChangeAspect="1" noChangeArrowheads="1" noTextEdit="1"/>
          </p:cNvSpPr>
          <p:nvPr>
            <p:ph type="sldImg"/>
          </p:nvPr>
        </p:nvSpPr>
        <p:spPr>
          <a:xfrm>
            <a:off x="450850" y="720725"/>
            <a:ext cx="6402388" cy="3602038"/>
          </a:xfrm>
          <a:ln/>
        </p:spPr>
      </p:sp>
      <p:sp>
        <p:nvSpPr>
          <p:cNvPr id="153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214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FF194C-9619-40B7-9733-83494643ED3C}" type="slidenum">
              <a:rPr lang="en-US" smtClean="0"/>
              <a:t>5</a:t>
            </a:fld>
            <a:endParaRPr lang="en-US"/>
          </a:p>
        </p:txBody>
      </p:sp>
    </p:spTree>
    <p:extLst>
      <p:ext uri="{BB962C8B-B14F-4D97-AF65-F5344CB8AC3E}">
        <p14:creationId xmlns:p14="http://schemas.microsoft.com/office/powerpoint/2010/main" val="125274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E28D-81C5-49CC-9DB4-D00C594AA6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F258B-88A4-4635-A6B9-8A0CD2B31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4D000-E0DE-428D-A1A4-F584D16ACB4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2167545-D25C-4A45-A7C8-D2A5B0BB02D0}"/>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C6692F5E-C5AB-4DFC-95AB-AE65A95C81C7}"/>
              </a:ext>
            </a:extLst>
          </p:cNvPr>
          <p:cNvSpPr>
            <a:spLocks noGrp="1"/>
          </p:cNvSpPr>
          <p:nvPr>
            <p:ph type="sldNum" sz="quarter" idx="12"/>
          </p:nvPr>
        </p:nvSpPr>
        <p:spPr/>
        <p:txBody>
          <a:bodyPr/>
          <a:lstStyle/>
          <a:p>
            <a:pPr>
              <a:defRPr/>
            </a:pPr>
            <a:fld id="{32D860F6-DE1C-4697-BCBA-A25A15CD8A46}" type="slidenum">
              <a:rPr lang="en-US" smtClean="0"/>
              <a:pPr>
                <a:defRPr/>
              </a:pPr>
              <a:t>‹#›</a:t>
            </a:fld>
            <a:endParaRPr lang="en-US"/>
          </a:p>
        </p:txBody>
      </p:sp>
    </p:spTree>
    <p:extLst>
      <p:ext uri="{BB962C8B-B14F-4D97-AF65-F5344CB8AC3E}">
        <p14:creationId xmlns:p14="http://schemas.microsoft.com/office/powerpoint/2010/main" val="180092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E0B4-94F4-4C36-8A61-7A3BDA6E37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794E81-40B4-4263-BE14-A78AD31C62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7237-DA13-4F13-9DCE-EC98F905306E}"/>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D86F3DC-1D96-4976-9D0D-1BE95E493A86}"/>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8AA3B70E-43E9-4467-BAEF-12FF1227E83B}"/>
              </a:ext>
            </a:extLst>
          </p:cNvPr>
          <p:cNvSpPr>
            <a:spLocks noGrp="1"/>
          </p:cNvSpPr>
          <p:nvPr>
            <p:ph type="sldNum" sz="quarter" idx="12"/>
          </p:nvPr>
        </p:nvSpPr>
        <p:spPr/>
        <p:txBody>
          <a:bodyPr/>
          <a:lstStyle/>
          <a:p>
            <a:pPr>
              <a:defRPr/>
            </a:pPr>
            <a:fld id="{099C2A83-EF00-401F-BC21-C4B046CA19AB}" type="slidenum">
              <a:rPr lang="en-US" smtClean="0"/>
              <a:pPr>
                <a:defRPr/>
              </a:pPr>
              <a:t>‹#›</a:t>
            </a:fld>
            <a:endParaRPr lang="en-US"/>
          </a:p>
        </p:txBody>
      </p:sp>
    </p:spTree>
    <p:extLst>
      <p:ext uri="{BB962C8B-B14F-4D97-AF65-F5344CB8AC3E}">
        <p14:creationId xmlns:p14="http://schemas.microsoft.com/office/powerpoint/2010/main" val="130788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78F96-1B49-4EAD-ADB4-B7E6D48E0E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59F28-BB52-4155-A719-F05A70409D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922B3-B906-47D0-A2C8-9283373CB5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B9C41BF-A59A-4D51-B775-529A79DCB462}"/>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9D2D01F7-6814-4051-9CC2-CC71D736A114}"/>
              </a:ext>
            </a:extLst>
          </p:cNvPr>
          <p:cNvSpPr>
            <a:spLocks noGrp="1"/>
          </p:cNvSpPr>
          <p:nvPr>
            <p:ph type="sldNum" sz="quarter" idx="12"/>
          </p:nvPr>
        </p:nvSpPr>
        <p:spPr/>
        <p:txBody>
          <a:bodyPr/>
          <a:lstStyle/>
          <a:p>
            <a:pPr>
              <a:defRPr/>
            </a:pPr>
            <a:fld id="{3850C496-3AA9-45BC-97EB-A98B2975A250}" type="slidenum">
              <a:rPr lang="en-US" smtClean="0"/>
              <a:pPr>
                <a:defRPr/>
              </a:pPr>
              <a:t>‹#›</a:t>
            </a:fld>
            <a:endParaRPr lang="en-US"/>
          </a:p>
        </p:txBody>
      </p:sp>
    </p:spTree>
    <p:extLst>
      <p:ext uri="{BB962C8B-B14F-4D97-AF65-F5344CB8AC3E}">
        <p14:creationId xmlns:p14="http://schemas.microsoft.com/office/powerpoint/2010/main" val="2396269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923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10" name="Text Placeholder 9"/>
          <p:cNvSpPr>
            <a:spLocks noGrp="1"/>
          </p:cNvSpPr>
          <p:nvPr>
            <p:ph type="body" sz="quarter" idx="10"/>
          </p:nvPr>
        </p:nvSpPr>
        <p:spPr>
          <a:xfrm>
            <a:off x="403655" y="6607476"/>
            <a:ext cx="10950145" cy="258762"/>
          </a:xfrm>
        </p:spPr>
        <p:txBody>
          <a:bodyPr anchor="ctr">
            <a:noAutofit/>
          </a:bodyPr>
          <a:lstStyle>
            <a:lvl1pPr marL="0" indent="0">
              <a:spcBef>
                <a:spcPts val="0"/>
              </a:spcBef>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659919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Rectangle 7"/>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9" name="Text Placeholder 9"/>
          <p:cNvSpPr>
            <a:spLocks noGrp="1"/>
          </p:cNvSpPr>
          <p:nvPr>
            <p:ph type="body" sz="quarter" idx="10"/>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074262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758984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Tree>
    <p:extLst>
      <p:ext uri="{BB962C8B-B14F-4D97-AF65-F5344CB8AC3E}">
        <p14:creationId xmlns:p14="http://schemas.microsoft.com/office/powerpoint/2010/main" val="1294264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FHIR">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792925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FHIR wide">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165" b="1" dirty="0">
                <a:solidFill>
                  <a:schemeClr val="tx1">
                    <a:lumMod val="65000"/>
                    <a:lumOff val="35000"/>
                  </a:schemeClr>
                </a:solidFill>
              </a:rPr>
              <a:t>FHIR®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10515600"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55720" y="5263216"/>
            <a:ext cx="218373" cy="308780"/>
          </a:xfrm>
          <a:prstGeom prst="rect">
            <a:avLst/>
          </a:prstGeom>
        </p:spPr>
      </p:pic>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spTree>
    <p:extLst>
      <p:ext uri="{BB962C8B-B14F-4D97-AF65-F5344CB8AC3E}">
        <p14:creationId xmlns:p14="http://schemas.microsoft.com/office/powerpoint/2010/main" val="2239023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DICOMweb">
    <p:spTree>
      <p:nvGrpSpPr>
        <p:cNvPr id="1" name=""/>
        <p:cNvGrpSpPr/>
        <p:nvPr/>
      </p:nvGrpSpPr>
      <p:grpSpPr>
        <a:xfrm>
          <a:off x="0" y="0"/>
          <a:ext cx="0" cy="0"/>
          <a:chOff x="0" y="0"/>
          <a:chExt cx="0" cy="0"/>
        </a:xfrm>
      </p:grpSpPr>
      <p:sp>
        <p:nvSpPr>
          <p:cNvPr id="6" name="Rounded Rectangle 5"/>
          <p:cNvSpPr/>
          <p:nvPr userDrawn="1"/>
        </p:nvSpPr>
        <p:spPr>
          <a:xfrm>
            <a:off x="9829801" y="5444192"/>
            <a:ext cx="2232280" cy="1032004"/>
          </a:xfrm>
          <a:prstGeom prst="roundRect">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sz="1019" b="1" dirty="0">
                <a:solidFill>
                  <a:schemeClr val="tx1">
                    <a:lumMod val="65000"/>
                    <a:lumOff val="35000"/>
                  </a:schemeClr>
                </a:solidFill>
              </a:rPr>
              <a:t>DICOMweb™ Resources: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95632"/>
            <a:ext cx="5102352" cy="508133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98508"/>
            <a:ext cx="12192000" cy="2594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983"/>
          </a:p>
        </p:txBody>
      </p:sp>
      <p:sp>
        <p:nvSpPr>
          <p:cNvPr id="8" name="Text Placeholder 9"/>
          <p:cNvSpPr>
            <a:spLocks noGrp="1"/>
          </p:cNvSpPr>
          <p:nvPr>
            <p:ph type="body" sz="quarter" idx="11"/>
          </p:nvPr>
        </p:nvSpPr>
        <p:spPr>
          <a:xfrm>
            <a:off x="403655" y="6607476"/>
            <a:ext cx="10950145" cy="258762"/>
          </a:xfrm>
        </p:spPr>
        <p:txBody>
          <a:bodyPr>
            <a:noAutofit/>
          </a:bodyPr>
          <a:lstStyle>
            <a:lvl1pPr marL="0" indent="0">
              <a:buNone/>
              <a:defRPr sz="728">
                <a:solidFill>
                  <a:schemeClr val="bg1"/>
                </a:solidFill>
              </a:defRPr>
            </a:lvl1pPr>
            <a:lvl2pPr marL="332832" indent="0">
              <a:buNone/>
              <a:defRPr sz="728">
                <a:solidFill>
                  <a:schemeClr val="bg1"/>
                </a:solidFill>
              </a:defRPr>
            </a:lvl2pPr>
            <a:lvl3pPr marL="665665" indent="0">
              <a:buNone/>
              <a:defRPr sz="728">
                <a:solidFill>
                  <a:schemeClr val="bg1"/>
                </a:solidFill>
              </a:defRPr>
            </a:lvl3pPr>
            <a:lvl4pPr marL="998497" indent="0">
              <a:buNone/>
              <a:defRPr sz="728">
                <a:solidFill>
                  <a:schemeClr val="bg1"/>
                </a:solidFill>
              </a:defRPr>
            </a:lvl4pPr>
            <a:lvl5pPr marL="1331330" indent="0">
              <a:buNone/>
              <a:defRPr sz="728">
                <a:solidFill>
                  <a:schemeClr val="bg1"/>
                </a:solidFill>
              </a:defRPr>
            </a:lvl5pPr>
          </a:lstStyle>
          <a:p>
            <a:pPr lvl="0"/>
            <a:r>
              <a:rPr lang="en-US" dirty="0"/>
              <a:t>Edit Master text styles</a:t>
            </a:r>
          </a:p>
        </p:txBody>
      </p:sp>
      <p:sp>
        <p:nvSpPr>
          <p:cNvPr id="5" name="Text Placeholder 4"/>
          <p:cNvSpPr>
            <a:spLocks noGrp="1"/>
          </p:cNvSpPr>
          <p:nvPr>
            <p:ph type="body" sz="quarter" idx="12" hasCustomPrompt="1"/>
          </p:nvPr>
        </p:nvSpPr>
        <p:spPr>
          <a:xfrm>
            <a:off x="9982201" y="5761941"/>
            <a:ext cx="1992313" cy="686486"/>
          </a:xfrm>
        </p:spPr>
        <p:txBody>
          <a:bodyPr lIns="0" tIns="0" rIns="0" bIns="0">
            <a:normAutofit/>
          </a:bodyPr>
          <a:lstStyle>
            <a:lvl1pPr marL="0" indent="0">
              <a:lnSpc>
                <a:spcPct val="100000"/>
              </a:lnSpc>
              <a:spcBef>
                <a:spcPts val="0"/>
              </a:spcBef>
              <a:buNone/>
              <a:defRPr sz="874">
                <a:solidFill>
                  <a:schemeClr val="tx1">
                    <a:lumMod val="50000"/>
                    <a:lumOff val="50000"/>
                  </a:schemeClr>
                </a:solidFill>
              </a:defRPr>
            </a:lvl1pPr>
          </a:lstStyle>
          <a:p>
            <a:pPr lvl="0"/>
            <a:r>
              <a:rPr lang="en-US" dirty="0"/>
              <a:t>Content</a:t>
            </a:r>
          </a:p>
        </p:txBody>
      </p:sp>
      <p:pic>
        <p:nvPicPr>
          <p:cNvPr id="10" name="Picture 2" descr="Image result for x ray icon"/>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615382" y="5304742"/>
            <a:ext cx="282512" cy="28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18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AllText">
    <p:spTree>
      <p:nvGrpSpPr>
        <p:cNvPr id="1" name=""/>
        <p:cNvGrpSpPr/>
        <p:nvPr/>
      </p:nvGrpSpPr>
      <p:grpSpPr>
        <a:xfrm>
          <a:off x="0" y="0"/>
          <a:ext cx="0" cy="0"/>
          <a:chOff x="0" y="0"/>
          <a:chExt cx="0" cy="0"/>
        </a:xfrm>
      </p:grpSpPr>
      <p:sp>
        <p:nvSpPr>
          <p:cNvPr id="5" name="Rectangle 4"/>
          <p:cNvSpPr/>
          <p:nvPr userDrawn="1"/>
        </p:nvSpPr>
        <p:spPr>
          <a:xfrm>
            <a:off x="0" y="591018"/>
            <a:ext cx="12192000" cy="62669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4" name="Rectangle 3"/>
          <p:cNvSpPr/>
          <p:nvPr userDrawn="1"/>
        </p:nvSpPr>
        <p:spPr>
          <a:xfrm>
            <a:off x="0" y="6490276"/>
            <a:ext cx="12192000" cy="188370"/>
          </a:xfrm>
          <a:prstGeom prst="rect">
            <a:avLst/>
          </a:prstGeom>
          <a:solidFill>
            <a:srgbClr val="FCE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3"/>
          </a:p>
        </p:txBody>
      </p:sp>
      <p:sp>
        <p:nvSpPr>
          <p:cNvPr id="2" name="Title 1"/>
          <p:cNvSpPr>
            <a:spLocks noGrp="1"/>
          </p:cNvSpPr>
          <p:nvPr>
            <p:ph type="title"/>
          </p:nvPr>
        </p:nvSpPr>
        <p:spPr>
          <a:xfrm>
            <a:off x="838200" y="1043753"/>
            <a:ext cx="10515600" cy="886732"/>
          </a:xfrm>
          <a:prstGeom prst="rect">
            <a:avLst/>
          </a:prstGeom>
        </p:spPr>
        <p:txBody>
          <a:bodyPr/>
          <a:lstStyle>
            <a:lvl1pPr algn="l">
              <a:defRPr sz="1966">
                <a:solidFill>
                  <a:srgbClr val="0091B9"/>
                </a:solidFill>
                <a:latin typeface="Calibri" charset="0"/>
                <a:ea typeface="Calibri" charset="0"/>
                <a:cs typeface="Calibri" charset="0"/>
              </a:defRPr>
            </a:lvl1pPr>
          </a:lstStyle>
          <a:p>
            <a:r>
              <a:rPr lang="en-US" dirty="0"/>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5123" y="175102"/>
            <a:ext cx="2704983" cy="267820"/>
          </a:xfrm>
          <a:prstGeom prst="rect">
            <a:avLst/>
          </a:prstGeom>
        </p:spPr>
      </p:pic>
      <p:sp>
        <p:nvSpPr>
          <p:cNvPr id="8" name="Content Placeholder 7"/>
          <p:cNvSpPr>
            <a:spLocks noGrp="1"/>
          </p:cNvSpPr>
          <p:nvPr>
            <p:ph sz="quarter" idx="11"/>
          </p:nvPr>
        </p:nvSpPr>
        <p:spPr>
          <a:xfrm>
            <a:off x="838199" y="1997076"/>
            <a:ext cx="10515600" cy="435925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44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D44CE-FBCF-4AD0-8227-3E77AEB550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00372-9E1A-46E2-9BA6-0D26CFB87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4BE45-3F05-4EA6-825A-CC29FBC29104}"/>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13262CD-5CFE-4AAC-A085-BAB3FC668A2F}"/>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96F83D3-4CFD-40CB-A331-62A4A5DB373C}"/>
              </a:ext>
            </a:extLst>
          </p:cNvPr>
          <p:cNvSpPr>
            <a:spLocks noGrp="1"/>
          </p:cNvSpPr>
          <p:nvPr>
            <p:ph type="sldNum" sz="quarter" idx="12"/>
          </p:nvPr>
        </p:nvSpPr>
        <p:spPr/>
        <p:txBody>
          <a:bodyPr/>
          <a:lstStyle/>
          <a:p>
            <a:pPr>
              <a:defRPr/>
            </a:pPr>
            <a:fld id="{336892F5-F7A2-420A-8BF3-D2A2054912B1}" type="slidenum">
              <a:rPr lang="en-US" smtClean="0"/>
              <a:pPr>
                <a:defRPr/>
              </a:pPr>
              <a:t>‹#›</a:t>
            </a:fld>
            <a:endParaRPr lang="en-US"/>
          </a:p>
        </p:txBody>
      </p:sp>
    </p:spTree>
    <p:extLst>
      <p:ext uri="{BB962C8B-B14F-4D97-AF65-F5344CB8AC3E}">
        <p14:creationId xmlns:p14="http://schemas.microsoft.com/office/powerpoint/2010/main" val="4098863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8340" y="1107716"/>
            <a:ext cx="10607451" cy="1143000"/>
          </a:xfrm>
          <a:prstGeom prst="rect">
            <a:avLst/>
          </a:prstGeom>
        </p:spPr>
        <p:txBody>
          <a:bodyPr/>
          <a:lstStyle>
            <a:lvl1pPr>
              <a:defRPr>
                <a:solidFill>
                  <a:srgbClr val="217AA0"/>
                </a:solidFill>
              </a:defRPr>
            </a:lvl1pPr>
          </a:lstStyle>
          <a:p>
            <a:r>
              <a:rPr lang="en-US" dirty="0"/>
              <a:t>Click to edit Master title style</a:t>
            </a:r>
          </a:p>
        </p:txBody>
      </p:sp>
      <p:sp>
        <p:nvSpPr>
          <p:cNvPr id="4" name="Content Placeholder 3"/>
          <p:cNvSpPr>
            <a:spLocks noGrp="1"/>
          </p:cNvSpPr>
          <p:nvPr>
            <p:ph sz="half" idx="2"/>
          </p:nvPr>
        </p:nvSpPr>
        <p:spPr>
          <a:xfrm>
            <a:off x="458340" y="2250717"/>
            <a:ext cx="5021568" cy="3971636"/>
          </a:xfrm>
          <a:prstGeom prst="rect">
            <a:avLst/>
          </a:prstGeom>
        </p:spPr>
        <p:txBody>
          <a:bodyPr>
            <a:normAutofit/>
          </a:bodyPr>
          <a:lstStyle>
            <a:lvl1pPr marL="186386" indent="-186386">
              <a:lnSpc>
                <a:spcPct val="9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5676759" y="2250717"/>
            <a:ext cx="5389034" cy="3971636"/>
          </a:xfrm>
          <a:prstGeom prst="rect">
            <a:avLst/>
          </a:prstGeom>
        </p:spPr>
        <p:txBody>
          <a:bodyPr>
            <a:normAutofit/>
          </a:bodyPr>
          <a:lstStyle>
            <a:lvl1pPr marL="186386" indent="-186386">
              <a:lnSpc>
                <a:spcPct val="80000"/>
              </a:lnSpc>
              <a:defRPr sz="1553">
                <a:solidFill>
                  <a:schemeClr val="tx1"/>
                </a:solidFill>
              </a:defRPr>
            </a:lvl1pPr>
            <a:lvl2pPr>
              <a:lnSpc>
                <a:spcPct val="80000"/>
              </a:lnSpc>
              <a:defRPr sz="1553">
                <a:solidFill>
                  <a:schemeClr val="tx1"/>
                </a:solidFill>
              </a:defRPr>
            </a:lvl2pPr>
            <a:lvl3pPr>
              <a:lnSpc>
                <a:spcPct val="80000"/>
              </a:lnSpc>
              <a:defRPr sz="1553">
                <a:solidFill>
                  <a:schemeClr val="tx1"/>
                </a:solidFill>
              </a:defRPr>
            </a:lvl3pPr>
            <a:lvl4pPr>
              <a:lnSpc>
                <a:spcPct val="80000"/>
              </a:lnSpc>
              <a:defRPr sz="1553">
                <a:solidFill>
                  <a:schemeClr val="tx1"/>
                </a:solidFill>
              </a:defRPr>
            </a:lvl4pPr>
            <a:lvl5pPr>
              <a:lnSpc>
                <a:spcPct val="80000"/>
              </a:lnSpc>
              <a:defRPr sz="1553">
                <a:solidFill>
                  <a:schemeClr val="tx1"/>
                </a:solidFill>
              </a:defRPr>
            </a:lvl5pPr>
            <a:lvl6pPr>
              <a:defRPr sz="1553"/>
            </a:lvl6pPr>
            <a:lvl7pPr>
              <a:defRPr sz="1553"/>
            </a:lvl7pPr>
            <a:lvl8pPr>
              <a:defRPr sz="1553"/>
            </a:lvl8pPr>
            <a:lvl9pPr>
              <a:defRPr sz="155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35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op Logo Title Only">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a:xfrm>
            <a:off x="8737600" y="6356351"/>
            <a:ext cx="2844800" cy="365126"/>
          </a:xfrm>
          <a:prstGeom prst="rect">
            <a:avLst/>
          </a:prstGeom>
        </p:spPr>
        <p:txBody>
          <a:bodyPr/>
          <a:lstStyle/>
          <a:p>
            <a:fld id="{FAEE2A64-31A5-4E6F-A42D-E9B3A933A2E3}" type="slidenum">
              <a:rPr lang="en-US" smtClean="0"/>
              <a:t>‹#›</a:t>
            </a:fld>
            <a:endParaRPr lang="en-US"/>
          </a:p>
        </p:txBody>
      </p:sp>
      <p:sp>
        <p:nvSpPr>
          <p:cNvPr id="6" name="Text Placeholder 6"/>
          <p:cNvSpPr>
            <a:spLocks noGrp="1"/>
          </p:cNvSpPr>
          <p:nvPr>
            <p:ph type="body" sz="quarter" idx="13"/>
          </p:nvPr>
        </p:nvSpPr>
        <p:spPr>
          <a:xfrm>
            <a:off x="401595" y="1295402"/>
            <a:ext cx="11485605" cy="714375"/>
          </a:xfrm>
        </p:spPr>
        <p:txBody>
          <a:bodyPr/>
          <a:lstStyle>
            <a:lvl1pPr marL="0" indent="0" algn="l">
              <a:buNone/>
              <a:defRPr b="1" i="0" cap="none"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text styles</a:t>
            </a:r>
          </a:p>
        </p:txBody>
      </p:sp>
      <p:sp>
        <p:nvSpPr>
          <p:cNvPr id="9" name="Text Placeholder 12"/>
          <p:cNvSpPr>
            <a:spLocks noGrp="1"/>
          </p:cNvSpPr>
          <p:nvPr>
            <p:ph type="body" sz="quarter" idx="14"/>
          </p:nvPr>
        </p:nvSpPr>
        <p:spPr>
          <a:xfrm>
            <a:off x="401595" y="2133600"/>
            <a:ext cx="11485605" cy="4419600"/>
          </a:xfrm>
        </p:spPr>
        <p:txBody>
          <a:bodyPr/>
          <a:lstStyle>
            <a:lvl1pPr>
              <a:defRPr>
                <a:latin typeface="+mn-lt"/>
                <a:ea typeface="Verdana" panose="020B0604030504040204" pitchFamily="34" charset="0"/>
                <a:cs typeface="Verdana" panose="020B0604030504040204" pitchFamily="34" charset="0"/>
              </a:defRPr>
            </a:lvl1pPr>
            <a:lvl2pPr>
              <a:defRPr>
                <a:latin typeface="+mn-lt"/>
                <a:ea typeface="Verdana" panose="020B0604030504040204" pitchFamily="34" charset="0"/>
                <a:cs typeface="Verdana" panose="020B0604030504040204" pitchFamily="34" charset="0"/>
              </a:defRPr>
            </a:lvl2pPr>
            <a:lvl3pPr>
              <a:defRPr>
                <a:latin typeface="+mn-lt"/>
                <a:ea typeface="Verdana" panose="020B0604030504040204" pitchFamily="34" charset="0"/>
                <a:cs typeface="Verdana" panose="020B0604030504040204" pitchFamily="34" charset="0"/>
              </a:defRPr>
            </a:lvl3pPr>
            <a:lvl4pPr>
              <a:defRPr>
                <a:latin typeface="+mn-lt"/>
                <a:ea typeface="Verdana" panose="020B0604030504040204" pitchFamily="34" charset="0"/>
                <a:cs typeface="Verdana" panose="020B0604030504040204" pitchFamily="34" charset="0"/>
              </a:defRPr>
            </a:lvl4pPr>
            <a:lvl5pPr>
              <a:defRPr>
                <a:latin typeface="+mn-lt"/>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2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B3126-25FB-F241-9D08-EF0C3CBFF311}" type="datetimeFigureOut">
              <a:rPr lang="en-US" smtClean="0"/>
              <a:pPr/>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A07176-4D28-144C-AB30-ACED7F44A340}" type="slidenum">
              <a:rPr lang="en-US" smtClean="0"/>
              <a:pPr/>
              <a:t>‹#›</a:t>
            </a:fld>
            <a:endParaRPr lang="en-US"/>
          </a:p>
        </p:txBody>
      </p:sp>
    </p:spTree>
    <p:extLst>
      <p:ext uri="{BB962C8B-B14F-4D97-AF65-F5344CB8AC3E}">
        <p14:creationId xmlns:p14="http://schemas.microsoft.com/office/powerpoint/2010/main" val="217066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898C-1C7B-420C-AB58-4902A7C04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62ED2F-3C04-4BBC-A047-1B94D35C2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7A551-7196-40FE-A0F6-F6E04BFE3ED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1E393849-EBF7-4B95-86BB-312AFFF0B25B}"/>
              </a:ext>
            </a:extLst>
          </p:cNvPr>
          <p:cNvSpPr>
            <a:spLocks noGrp="1"/>
          </p:cNvSpPr>
          <p:nvPr>
            <p:ph type="ftr" sz="quarter" idx="11"/>
          </p:nvPr>
        </p:nvSpPr>
        <p:spPr/>
        <p:txBody>
          <a:bodyPr/>
          <a:lstStyle/>
          <a:p>
            <a:pPr>
              <a:defRPr/>
            </a:pPr>
            <a:r>
              <a:rPr lang="en-US"/>
              <a:t>UNCLASSIFIED/FOR OFFICIAL USE ONLY</a:t>
            </a:r>
          </a:p>
        </p:txBody>
      </p:sp>
      <p:sp>
        <p:nvSpPr>
          <p:cNvPr id="6" name="Slide Number Placeholder 5">
            <a:extLst>
              <a:ext uri="{FF2B5EF4-FFF2-40B4-BE49-F238E27FC236}">
                <a16:creationId xmlns:a16="http://schemas.microsoft.com/office/drawing/2014/main" id="{E4D48EF9-F87E-4FF6-ADF2-7E86908C6574}"/>
              </a:ext>
            </a:extLst>
          </p:cNvPr>
          <p:cNvSpPr>
            <a:spLocks noGrp="1"/>
          </p:cNvSpPr>
          <p:nvPr>
            <p:ph type="sldNum" sz="quarter" idx="12"/>
          </p:nvPr>
        </p:nvSpPr>
        <p:spPr/>
        <p:txBody>
          <a:bodyPr/>
          <a:lstStyle/>
          <a:p>
            <a:pPr>
              <a:defRPr/>
            </a:pPr>
            <a:fld id="{AD7DE82F-4696-4FF6-8778-E37DABD114B0}" type="slidenum">
              <a:rPr lang="en-US" smtClean="0"/>
              <a:pPr>
                <a:defRPr/>
              </a:pPr>
              <a:t>‹#›</a:t>
            </a:fld>
            <a:endParaRPr lang="en-US"/>
          </a:p>
        </p:txBody>
      </p:sp>
    </p:spTree>
    <p:extLst>
      <p:ext uri="{BB962C8B-B14F-4D97-AF65-F5344CB8AC3E}">
        <p14:creationId xmlns:p14="http://schemas.microsoft.com/office/powerpoint/2010/main" val="300653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55B6-FE50-4617-A24E-62B4B0B10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27846-529C-4327-86D1-272BDBA18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D4A20C-E6A5-45CA-B454-C985B48EE7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668522-381D-48B1-945A-E0582AD3E6B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60721930-E901-4A86-B8D5-40708696EF7E}"/>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4D1FED45-05B3-434A-B0F6-26A49C65ECDA}"/>
              </a:ext>
            </a:extLst>
          </p:cNvPr>
          <p:cNvSpPr>
            <a:spLocks noGrp="1"/>
          </p:cNvSpPr>
          <p:nvPr>
            <p:ph type="sldNum" sz="quarter" idx="12"/>
          </p:nvPr>
        </p:nvSpPr>
        <p:spPr/>
        <p:txBody>
          <a:bodyPr/>
          <a:lstStyle/>
          <a:p>
            <a:pPr>
              <a:defRPr/>
            </a:pPr>
            <a:fld id="{6549248D-5A39-4A77-9EE0-7D79E3983858}" type="slidenum">
              <a:rPr lang="en-US" smtClean="0"/>
              <a:pPr>
                <a:defRPr/>
              </a:pPr>
              <a:t>‹#›</a:t>
            </a:fld>
            <a:endParaRPr lang="en-US"/>
          </a:p>
        </p:txBody>
      </p:sp>
    </p:spTree>
    <p:extLst>
      <p:ext uri="{BB962C8B-B14F-4D97-AF65-F5344CB8AC3E}">
        <p14:creationId xmlns:p14="http://schemas.microsoft.com/office/powerpoint/2010/main" val="8235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D3A3-B396-4EB1-A3CD-3E72DD0F5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AAA4B8-D78B-4593-A881-E9AC07D431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7F756-ACFB-44F3-99BA-D94AE5DD86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1E6788-44E3-41CD-B073-7861293A7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6B40F-070E-4EFA-8890-F1648212E3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5460E-F7B9-45D1-A3CD-CEBD0A676C3F}"/>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9BB50585-8A64-4E08-A805-1F4B7CF541A9}"/>
              </a:ext>
            </a:extLst>
          </p:cNvPr>
          <p:cNvSpPr>
            <a:spLocks noGrp="1"/>
          </p:cNvSpPr>
          <p:nvPr>
            <p:ph type="ftr" sz="quarter" idx="11"/>
          </p:nvPr>
        </p:nvSpPr>
        <p:spPr/>
        <p:txBody>
          <a:bodyPr/>
          <a:lstStyle/>
          <a:p>
            <a:pPr>
              <a:defRPr/>
            </a:pPr>
            <a:r>
              <a:rPr lang="en-US"/>
              <a:t>UNCLASSIFIED/FOR OFFICIAL USE ONLY</a:t>
            </a:r>
          </a:p>
        </p:txBody>
      </p:sp>
      <p:sp>
        <p:nvSpPr>
          <p:cNvPr id="9" name="Slide Number Placeholder 8">
            <a:extLst>
              <a:ext uri="{FF2B5EF4-FFF2-40B4-BE49-F238E27FC236}">
                <a16:creationId xmlns:a16="http://schemas.microsoft.com/office/drawing/2014/main" id="{90D3D87C-4863-402F-9D78-AF78FAE7AA11}"/>
              </a:ext>
            </a:extLst>
          </p:cNvPr>
          <p:cNvSpPr>
            <a:spLocks noGrp="1"/>
          </p:cNvSpPr>
          <p:nvPr>
            <p:ph type="sldNum" sz="quarter" idx="12"/>
          </p:nvPr>
        </p:nvSpPr>
        <p:spPr/>
        <p:txBody>
          <a:bodyPr/>
          <a:lstStyle/>
          <a:p>
            <a:pPr>
              <a:defRPr/>
            </a:pPr>
            <a:fld id="{AD4A5A80-6153-447E-9519-A7A575095711}" type="slidenum">
              <a:rPr lang="en-US" smtClean="0"/>
              <a:pPr>
                <a:defRPr/>
              </a:pPr>
              <a:t>‹#›</a:t>
            </a:fld>
            <a:endParaRPr lang="en-US"/>
          </a:p>
        </p:txBody>
      </p:sp>
    </p:spTree>
    <p:extLst>
      <p:ext uri="{BB962C8B-B14F-4D97-AF65-F5344CB8AC3E}">
        <p14:creationId xmlns:p14="http://schemas.microsoft.com/office/powerpoint/2010/main" val="26916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F8E3-881A-4AB1-9537-E332E6694A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43D242-5314-4577-ACF5-9EA3CEDEEFD5}"/>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CC4F14F-BA50-4DFE-BD8F-2B7FA23CDEE8}"/>
              </a:ext>
            </a:extLst>
          </p:cNvPr>
          <p:cNvSpPr>
            <a:spLocks noGrp="1"/>
          </p:cNvSpPr>
          <p:nvPr>
            <p:ph type="ftr" sz="quarter" idx="11"/>
          </p:nvPr>
        </p:nvSpPr>
        <p:spPr/>
        <p:txBody>
          <a:bodyPr/>
          <a:lstStyle/>
          <a:p>
            <a:pPr>
              <a:defRPr/>
            </a:pPr>
            <a:r>
              <a:rPr lang="en-US"/>
              <a:t>UNCLASSIFIED/FOR OFFICIAL USE ONLY</a:t>
            </a:r>
          </a:p>
        </p:txBody>
      </p:sp>
      <p:sp>
        <p:nvSpPr>
          <p:cNvPr id="5" name="Slide Number Placeholder 4">
            <a:extLst>
              <a:ext uri="{FF2B5EF4-FFF2-40B4-BE49-F238E27FC236}">
                <a16:creationId xmlns:a16="http://schemas.microsoft.com/office/drawing/2014/main" id="{1C79BC0A-B1EF-4E18-9B9A-6B3F0952F8A4}"/>
              </a:ext>
            </a:extLst>
          </p:cNvPr>
          <p:cNvSpPr>
            <a:spLocks noGrp="1"/>
          </p:cNvSpPr>
          <p:nvPr>
            <p:ph type="sldNum" sz="quarter" idx="12"/>
          </p:nvPr>
        </p:nvSpPr>
        <p:spPr/>
        <p:txBody>
          <a:bodyPr/>
          <a:lstStyle/>
          <a:p>
            <a:pPr>
              <a:defRPr/>
            </a:pPr>
            <a:fld id="{51D8D543-11D4-4534-8434-B77AFDE1EC8B}" type="slidenum">
              <a:rPr lang="en-US" smtClean="0"/>
              <a:pPr>
                <a:defRPr/>
              </a:pPr>
              <a:t>‹#›</a:t>
            </a:fld>
            <a:endParaRPr lang="en-US"/>
          </a:p>
        </p:txBody>
      </p:sp>
    </p:spTree>
    <p:extLst>
      <p:ext uri="{BB962C8B-B14F-4D97-AF65-F5344CB8AC3E}">
        <p14:creationId xmlns:p14="http://schemas.microsoft.com/office/powerpoint/2010/main" val="1236489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DF8AF-22B1-4900-9E41-3E8D72025F99}"/>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965F97DD-1AD5-482C-947D-56FD095068F4}"/>
              </a:ext>
            </a:extLst>
          </p:cNvPr>
          <p:cNvSpPr>
            <a:spLocks noGrp="1"/>
          </p:cNvSpPr>
          <p:nvPr>
            <p:ph type="ftr" sz="quarter" idx="11"/>
          </p:nvPr>
        </p:nvSpPr>
        <p:spPr/>
        <p:txBody>
          <a:bodyPr/>
          <a:lstStyle/>
          <a:p>
            <a:pPr>
              <a:defRPr/>
            </a:pPr>
            <a:r>
              <a:rPr lang="en-US"/>
              <a:t>UNCLASSIFIED/FOR OFFICIAL USE ONLY</a:t>
            </a:r>
          </a:p>
        </p:txBody>
      </p:sp>
      <p:sp>
        <p:nvSpPr>
          <p:cNvPr id="4" name="Slide Number Placeholder 3">
            <a:extLst>
              <a:ext uri="{FF2B5EF4-FFF2-40B4-BE49-F238E27FC236}">
                <a16:creationId xmlns:a16="http://schemas.microsoft.com/office/drawing/2014/main" id="{D804507B-68B8-4916-92E9-E3EA192BEF09}"/>
              </a:ext>
            </a:extLst>
          </p:cNvPr>
          <p:cNvSpPr>
            <a:spLocks noGrp="1"/>
          </p:cNvSpPr>
          <p:nvPr>
            <p:ph type="sldNum" sz="quarter" idx="12"/>
          </p:nvPr>
        </p:nvSpPr>
        <p:spPr/>
        <p:txBody>
          <a:bodyPr/>
          <a:lstStyle/>
          <a:p>
            <a:pPr>
              <a:defRPr/>
            </a:pPr>
            <a:fld id="{DC2A7E19-1FF1-4347-89A2-6943D6569BAF}" type="slidenum">
              <a:rPr lang="en-US" smtClean="0"/>
              <a:pPr>
                <a:defRPr/>
              </a:pPr>
              <a:t>‹#›</a:t>
            </a:fld>
            <a:endParaRPr lang="en-US"/>
          </a:p>
        </p:txBody>
      </p:sp>
    </p:spTree>
    <p:extLst>
      <p:ext uri="{BB962C8B-B14F-4D97-AF65-F5344CB8AC3E}">
        <p14:creationId xmlns:p14="http://schemas.microsoft.com/office/powerpoint/2010/main" val="67734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BA-7A87-4747-BCDB-132E71480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E13EA0-8332-4F18-8915-FA6D6D67A0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957E-586B-454A-9808-3916E1A16F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2E4B79-72C2-4180-88C5-A9055BF3CF38}"/>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E02053A8-EC56-45DD-988A-49C5EB06888D}"/>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B53C2285-C540-49D9-A1B3-1C0A9297DCAE}"/>
              </a:ext>
            </a:extLst>
          </p:cNvPr>
          <p:cNvSpPr>
            <a:spLocks noGrp="1"/>
          </p:cNvSpPr>
          <p:nvPr>
            <p:ph type="sldNum" sz="quarter" idx="12"/>
          </p:nvPr>
        </p:nvSpPr>
        <p:spPr/>
        <p:txBody>
          <a:bodyPr/>
          <a:lstStyle/>
          <a:p>
            <a:pPr>
              <a:defRPr/>
            </a:pPr>
            <a:fld id="{7F26EC25-F845-4F41-BC9F-2CF213F4D6D6}" type="slidenum">
              <a:rPr lang="en-US" smtClean="0"/>
              <a:pPr>
                <a:defRPr/>
              </a:pPr>
              <a:t>‹#›</a:t>
            </a:fld>
            <a:endParaRPr lang="en-US"/>
          </a:p>
        </p:txBody>
      </p:sp>
    </p:spTree>
    <p:extLst>
      <p:ext uri="{BB962C8B-B14F-4D97-AF65-F5344CB8AC3E}">
        <p14:creationId xmlns:p14="http://schemas.microsoft.com/office/powerpoint/2010/main" val="310223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3AB0-D1FF-4616-86E2-750436F639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4164DE-6F4B-46D2-869E-22E9E9D5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C3BC43-9DEE-48F3-A6BF-D9AEA530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DF682-4CDA-45E5-86CB-7BE1FBB33312}"/>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258067C-7A91-448E-8957-D2DFB07D4CD0}"/>
              </a:ext>
            </a:extLst>
          </p:cNvPr>
          <p:cNvSpPr>
            <a:spLocks noGrp="1"/>
          </p:cNvSpPr>
          <p:nvPr>
            <p:ph type="ftr" sz="quarter" idx="11"/>
          </p:nvPr>
        </p:nvSpPr>
        <p:spPr/>
        <p:txBody>
          <a:bodyPr/>
          <a:lstStyle/>
          <a:p>
            <a:pPr>
              <a:defRPr/>
            </a:pPr>
            <a:r>
              <a:rPr lang="en-US"/>
              <a:t>UNCLASSIFIED/FOR OFFICIAL USE ONLY</a:t>
            </a:r>
          </a:p>
        </p:txBody>
      </p:sp>
      <p:sp>
        <p:nvSpPr>
          <p:cNvPr id="7" name="Slide Number Placeholder 6">
            <a:extLst>
              <a:ext uri="{FF2B5EF4-FFF2-40B4-BE49-F238E27FC236}">
                <a16:creationId xmlns:a16="http://schemas.microsoft.com/office/drawing/2014/main" id="{67F6936B-91E5-4648-A783-CD6E62B4D9F8}"/>
              </a:ext>
            </a:extLst>
          </p:cNvPr>
          <p:cNvSpPr>
            <a:spLocks noGrp="1"/>
          </p:cNvSpPr>
          <p:nvPr>
            <p:ph type="sldNum" sz="quarter" idx="12"/>
          </p:nvPr>
        </p:nvSpPr>
        <p:spPr/>
        <p:txBody>
          <a:bodyPr/>
          <a:lstStyle/>
          <a:p>
            <a:pPr>
              <a:defRPr/>
            </a:pPr>
            <a:fld id="{ECED18E5-258F-43E9-96F3-31355A9A37A9}" type="slidenum">
              <a:rPr lang="en-US" smtClean="0"/>
              <a:pPr>
                <a:defRPr/>
              </a:pPr>
              <a:t>‹#›</a:t>
            </a:fld>
            <a:endParaRPr lang="en-US"/>
          </a:p>
        </p:txBody>
      </p:sp>
    </p:spTree>
    <p:extLst>
      <p:ext uri="{BB962C8B-B14F-4D97-AF65-F5344CB8AC3E}">
        <p14:creationId xmlns:p14="http://schemas.microsoft.com/office/powerpoint/2010/main" val="372066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20910-252D-4238-B772-63FBC647E1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A4706-CC0B-4BBF-ACF8-EB9C10EDE3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7382-E369-4080-8BA2-ECC1C63850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B1A68049-82F9-4C0D-8FC9-F012EA816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UNCLASSIFIED/FOR OFFICIAL USE ONLY</a:t>
            </a:r>
          </a:p>
        </p:txBody>
      </p:sp>
      <p:sp>
        <p:nvSpPr>
          <p:cNvPr id="6" name="Slide Number Placeholder 5">
            <a:extLst>
              <a:ext uri="{FF2B5EF4-FFF2-40B4-BE49-F238E27FC236}">
                <a16:creationId xmlns:a16="http://schemas.microsoft.com/office/drawing/2014/main" id="{A17FCABD-FB03-480A-9688-1B2DC8B14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22E0B2B-33D2-4E1A-813E-FACD8D95CB5B}" type="slidenum">
              <a:rPr lang="en-US" smtClean="0"/>
              <a:pPr>
                <a:defRPr/>
              </a:pPr>
              <a:t>‹#›</a:t>
            </a:fld>
            <a:endParaRPr lang="en-US"/>
          </a:p>
        </p:txBody>
      </p:sp>
    </p:spTree>
    <p:extLst>
      <p:ext uri="{BB962C8B-B14F-4D97-AF65-F5344CB8AC3E}">
        <p14:creationId xmlns:p14="http://schemas.microsoft.com/office/powerpoint/2010/main" val="222357745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 id="2147483738" r:id="rId13"/>
    <p:sldLayoutId id="2147483739" r:id="rId14"/>
    <p:sldLayoutId id="2147483740" r:id="rId15"/>
    <p:sldLayoutId id="2147483741" r:id="rId16"/>
    <p:sldLayoutId id="2147483680" r:id="rId17"/>
    <p:sldLayoutId id="2147483681" r:id="rId18"/>
    <p:sldLayoutId id="2147483683" r:id="rId19"/>
    <p:sldLayoutId id="2147483687" r:id="rId20"/>
    <p:sldLayoutId id="2147483688" r:id="rId21"/>
    <p:sldLayoutId id="2147483722"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hyperlink" Target="https://github.com/IHE/ITI.mXDE/issues/3" TargetMode="External"/><Relationship Id="rId4" Type="http://schemas.openxmlformats.org/officeDocument/2006/relationships/hyperlink" Target="https://github.com/IHE/ITI.mXDE/issues/1"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hyperlink" Target="https://profiles.ihe.net/ITI/" TargetMode="External"/><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03947-13C6-4CFC-86EB-21B2A81DBE28}"/>
              </a:ext>
            </a:extLst>
          </p:cNvPr>
          <p:cNvSpPr>
            <a:spLocks noGrp="1"/>
          </p:cNvSpPr>
          <p:nvPr>
            <p:ph type="ctrTitle"/>
          </p:nvPr>
        </p:nvSpPr>
        <p:spPr>
          <a:xfrm>
            <a:off x="746233" y="1122363"/>
            <a:ext cx="10678511" cy="2387600"/>
          </a:xfrm>
        </p:spPr>
        <p:txBody>
          <a:bodyPr>
            <a:normAutofit fontScale="90000"/>
          </a:bodyPr>
          <a:lstStyle/>
          <a:p>
            <a:r>
              <a:rPr lang="en-US" dirty="0">
                <a:solidFill>
                  <a:srgbClr val="000000"/>
                </a:solidFill>
                <a:latin typeface="Arial" charset="0"/>
                <a:cs typeface="Arial" charset="0"/>
              </a:rPr>
              <a:t>Mobile Cross-Enterprise Document Data Element Extraction (mXDE)</a:t>
            </a:r>
            <a:br>
              <a:rPr lang="en-US" sz="4000" dirty="0">
                <a:solidFill>
                  <a:srgbClr val="000000"/>
                </a:solidFill>
                <a:latin typeface="Arial" charset="0"/>
                <a:cs typeface="Arial" charset="0"/>
              </a:rPr>
            </a:br>
            <a:r>
              <a:rPr lang="en-US" sz="3600" dirty="0">
                <a:solidFill>
                  <a:srgbClr val="000000"/>
                </a:solidFill>
                <a:latin typeface="Arial" charset="0"/>
                <a:cs typeface="Arial" charset="0"/>
              </a:rPr>
              <a:t>Public Comment</a:t>
            </a:r>
            <a:endParaRPr lang="en-US" sz="4000" dirty="0"/>
          </a:p>
        </p:txBody>
      </p:sp>
      <p:sp>
        <p:nvSpPr>
          <p:cNvPr id="7" name="Subtitle 6">
            <a:extLst>
              <a:ext uri="{FF2B5EF4-FFF2-40B4-BE49-F238E27FC236}">
                <a16:creationId xmlns:a16="http://schemas.microsoft.com/office/drawing/2014/main" id="{2D31C23C-8E97-4EF4-B3EF-9BF2793DF8B1}"/>
              </a:ext>
            </a:extLst>
          </p:cNvPr>
          <p:cNvSpPr>
            <a:spLocks noGrp="1"/>
          </p:cNvSpPr>
          <p:nvPr>
            <p:ph type="subTitle" idx="1"/>
          </p:nvPr>
        </p:nvSpPr>
        <p:spPr/>
        <p:txBody>
          <a:bodyPr>
            <a:normAutofit lnSpcReduction="10000"/>
          </a:bodyPr>
          <a:lstStyle/>
          <a:p>
            <a:pPr defTabSz="806867" fontAlgn="base">
              <a:spcBef>
                <a:spcPct val="0"/>
              </a:spcBef>
              <a:spcAft>
                <a:spcPct val="0"/>
              </a:spcAft>
            </a:pPr>
            <a:endParaRPr lang="en-US" sz="3600" dirty="0">
              <a:solidFill>
                <a:srgbClr val="000000"/>
              </a:solidFill>
              <a:latin typeface="Arial" charset="0"/>
              <a:cs typeface="Arial" charset="0"/>
            </a:endParaRPr>
          </a:p>
          <a:p>
            <a:pPr defTabSz="806867" fontAlgn="base">
              <a:spcBef>
                <a:spcPct val="0"/>
              </a:spcBef>
              <a:spcAft>
                <a:spcPct val="0"/>
              </a:spcAft>
            </a:pPr>
            <a:r>
              <a:rPr lang="en-US" sz="3600" dirty="0">
                <a:solidFill>
                  <a:srgbClr val="000000"/>
                </a:solidFill>
                <a:latin typeface="Arial" charset="0"/>
                <a:cs typeface="Arial" charset="0"/>
              </a:rPr>
              <a:t>John Moehrke </a:t>
            </a:r>
          </a:p>
          <a:p>
            <a:pPr defTabSz="806867" fontAlgn="base">
              <a:spcBef>
                <a:spcPct val="0"/>
              </a:spcBef>
              <a:spcAft>
                <a:spcPct val="0"/>
              </a:spcAft>
            </a:pPr>
            <a:r>
              <a:rPr lang="en-US" dirty="0">
                <a:solidFill>
                  <a:srgbClr val="000000"/>
                </a:solidFill>
                <a:latin typeface="Arial" charset="0"/>
                <a:cs typeface="Arial" charset="0"/>
              </a:rPr>
              <a:t>&lt;JohnMoehrke@gmail.com&gt;</a:t>
            </a:r>
          </a:p>
          <a:p>
            <a:pPr defTabSz="806867" fontAlgn="base">
              <a:spcBef>
                <a:spcPct val="0"/>
              </a:spcBef>
              <a:spcAft>
                <a:spcPct val="0"/>
              </a:spcAft>
            </a:pPr>
            <a:r>
              <a:rPr lang="en-US" dirty="0">
                <a:solidFill>
                  <a:srgbClr val="000000"/>
                </a:solidFill>
                <a:latin typeface="Arial" charset="0"/>
                <a:cs typeface="Arial" charset="0"/>
              </a:rPr>
              <a:t>Co-Chair: IHE ITI Planning Committee</a:t>
            </a:r>
          </a:p>
          <a:p>
            <a:endParaRPr lang="en-US" dirty="0"/>
          </a:p>
        </p:txBody>
      </p:sp>
      <p:sp>
        <p:nvSpPr>
          <p:cNvPr id="8197" name="Rectangle 3"/>
          <p:cNvSpPr>
            <a:spLocks noChangeArrowheads="1"/>
          </p:cNvSpPr>
          <p:nvPr/>
        </p:nvSpPr>
        <p:spPr bwMode="auto">
          <a:xfrm>
            <a:off x="1822358" y="1991845"/>
            <a:ext cx="8508066" cy="1761103"/>
          </a:xfrm>
          <a:prstGeom prst="rect">
            <a:avLst/>
          </a:prstGeom>
          <a:noFill/>
          <a:ln w="9525">
            <a:noFill/>
            <a:miter lim="800000"/>
            <a:headEnd/>
            <a:tailEnd/>
          </a:ln>
        </p:spPr>
        <p:txBody>
          <a:bodyPr lIns="89896" tIns="44948" rIns="89896" bIns="44948">
            <a:spAutoFit/>
          </a:bodyPr>
          <a:lstStyle/>
          <a:p>
            <a:pPr algn="ctr" defTabSz="899320" fontAlgn="base">
              <a:spcBef>
                <a:spcPct val="0"/>
              </a:spcBef>
              <a:spcAft>
                <a:spcPct val="0"/>
              </a:spcAft>
            </a:pPr>
            <a:br>
              <a:rPr lang="en-US" sz="4324" dirty="0">
                <a:solidFill>
                  <a:srgbClr val="000000"/>
                </a:solidFill>
                <a:latin typeface="Arial" charset="0"/>
                <a:cs typeface="Arial" charset="0"/>
              </a:rPr>
            </a:br>
            <a:br>
              <a:rPr lang="en-US" sz="3265" dirty="0">
                <a:solidFill>
                  <a:srgbClr val="000000"/>
                </a:solidFill>
                <a:latin typeface="Arial" charset="0"/>
                <a:cs typeface="Arial" charset="0"/>
              </a:rPr>
            </a:br>
            <a:endParaRPr lang="en-US" sz="3265" dirty="0">
              <a:solidFill>
                <a:srgbClr val="000000"/>
              </a:solidFill>
              <a:latin typeface="Arial" charset="0"/>
              <a:cs typeface="Arial" charset="0"/>
            </a:endParaRPr>
          </a:p>
        </p:txBody>
      </p:sp>
      <p:grpSp>
        <p:nvGrpSpPr>
          <p:cNvPr id="13" name="Group 12">
            <a:extLst>
              <a:ext uri="{FF2B5EF4-FFF2-40B4-BE49-F238E27FC236}">
                <a16:creationId xmlns:a16="http://schemas.microsoft.com/office/drawing/2014/main" id="{FA4B7F75-9B5B-49D0-9110-46EFE3DB137C}"/>
              </a:ext>
            </a:extLst>
          </p:cNvPr>
          <p:cNvGrpSpPr>
            <a:grpSpLocks noChangeAspect="1"/>
          </p:cNvGrpSpPr>
          <p:nvPr/>
        </p:nvGrpSpPr>
        <p:grpSpPr>
          <a:xfrm>
            <a:off x="2793996" y="5389671"/>
            <a:ext cx="2468353" cy="775415"/>
            <a:chOff x="2314575" y="1733550"/>
            <a:chExt cx="7610475" cy="2390775"/>
          </a:xfrm>
        </p:grpSpPr>
        <p:sp>
          <p:nvSpPr>
            <p:cNvPr id="14" name="Rectangle 13">
              <a:extLst>
                <a:ext uri="{FF2B5EF4-FFF2-40B4-BE49-F238E27FC236}">
                  <a16:creationId xmlns:a16="http://schemas.microsoft.com/office/drawing/2014/main" id="{FB7C2CF6-A29D-4107-84CF-E861A1DEF556}"/>
                </a:ext>
              </a:extLst>
            </p:cNvPr>
            <p:cNvSpPr/>
            <p:nvPr/>
          </p:nvSpPr>
          <p:spPr>
            <a:xfrm>
              <a:off x="2314575" y="1733550"/>
              <a:ext cx="7610475" cy="2390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867" fontAlgn="base">
                <a:spcBef>
                  <a:spcPct val="0"/>
                </a:spcBef>
                <a:spcAft>
                  <a:spcPct val="0"/>
                </a:spcAft>
              </a:pPr>
              <a:endParaRPr lang="en-US" sz="1191">
                <a:solidFill>
                  <a:srgbClr val="FFFFFF"/>
                </a:solidFill>
                <a:latin typeface="Arial"/>
                <a:cs typeface="Arial"/>
              </a:endParaRPr>
            </a:p>
          </p:txBody>
        </p:sp>
        <p:pic>
          <p:nvPicPr>
            <p:cNvPr id="15" name="Picture 6" descr="Afbeeldingsresultaat voor ihe logo">
              <a:extLst>
                <a:ext uri="{FF2B5EF4-FFF2-40B4-BE49-F238E27FC236}">
                  <a16:creationId xmlns:a16="http://schemas.microsoft.com/office/drawing/2014/main" id="{77EEC4F6-E313-4E49-BD39-028324DAF30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600" y="1948913"/>
              <a:ext cx="7162800" cy="194681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4" descr="https://www.hl7.org/fhir/assets/images/fhir-logo-www.png">
            <a:extLst>
              <a:ext uri="{FF2B5EF4-FFF2-40B4-BE49-F238E27FC236}">
                <a16:creationId xmlns:a16="http://schemas.microsoft.com/office/drawing/2014/main" id="{583DE4AC-A5AF-426A-9A70-9203C6DA9A9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53" y="5257800"/>
            <a:ext cx="1931914" cy="827965"/>
          </a:xfrm>
          <a:prstGeom prst="rect">
            <a:avLst/>
          </a:prstGeom>
          <a:noFill/>
          <a:extLst>
            <a:ext uri="{909E8E84-426E-40DD-AFC4-6F175D3DCCD1}">
              <a14:hiddenFill xmlns:a14="http://schemas.microsoft.com/office/drawing/2010/main">
                <a:solidFill>
                  <a:srgbClr val="FFFFFF"/>
                </a:solidFill>
              </a14:hiddenFill>
            </a:ext>
          </a:extLst>
        </p:spPr>
      </p:pic>
      <p:pic>
        <p:nvPicPr>
          <p:cNvPr id="23" name="Audio 22">
            <a:hlinkClick r:id="" action="ppaction://media"/>
            <a:extLst>
              <a:ext uri="{FF2B5EF4-FFF2-40B4-BE49-F238E27FC236}">
                <a16:creationId xmlns:a16="http://schemas.microsoft.com/office/drawing/2014/main" id="{282E78FE-9B83-68BE-A38A-2DB20339A5D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96948916"/>
      </p:ext>
    </p:extLst>
  </p:cSld>
  <p:clrMapOvr>
    <a:masterClrMapping/>
  </p:clrMapOvr>
  <mc:AlternateContent xmlns:mc="http://schemas.openxmlformats.org/markup-compatibility/2006" xmlns:p14="http://schemas.microsoft.com/office/powerpoint/2010/main">
    <mc:Choice Requires="p14">
      <p:transition spd="slow" p14:dur="2000" advTm="13683"/>
    </mc:Choice>
    <mc:Fallback xmlns="">
      <p:transition spd="slow" advTm="13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BBD0-91A6-49B5-AC64-863D67B783A8}"/>
              </a:ext>
            </a:extLst>
          </p:cNvPr>
          <p:cNvSpPr>
            <a:spLocks noGrp="1"/>
          </p:cNvSpPr>
          <p:nvPr>
            <p:ph type="title"/>
          </p:nvPr>
        </p:nvSpPr>
        <p:spPr/>
        <p:txBody>
          <a:bodyPr/>
          <a:lstStyle/>
          <a:p>
            <a:r>
              <a:rPr lang="en-US" dirty="0"/>
              <a:t>Why does mXDE exist?	</a:t>
            </a:r>
          </a:p>
        </p:txBody>
      </p:sp>
      <p:sp>
        <p:nvSpPr>
          <p:cNvPr id="3" name="Content Placeholder 2">
            <a:extLst>
              <a:ext uri="{FF2B5EF4-FFF2-40B4-BE49-F238E27FC236}">
                <a16:creationId xmlns:a16="http://schemas.microsoft.com/office/drawing/2014/main" id="{14CA82A3-8539-401A-9E35-26F9B2FD2280}"/>
              </a:ext>
            </a:extLst>
          </p:cNvPr>
          <p:cNvSpPr>
            <a:spLocks noGrp="1"/>
          </p:cNvSpPr>
          <p:nvPr>
            <p:ph idx="1"/>
          </p:nvPr>
        </p:nvSpPr>
        <p:spPr/>
        <p:txBody>
          <a:bodyPr>
            <a:normAutofit fontScale="92500" lnSpcReduction="20000"/>
          </a:bodyPr>
          <a:lstStyle/>
          <a:p>
            <a:r>
              <a:rPr lang="en-US" sz="4000" dirty="0"/>
              <a:t>Given Document Sharing – MHDS, XDS and XCA</a:t>
            </a:r>
          </a:p>
          <a:p>
            <a:r>
              <a:rPr lang="en-US" sz="4000" dirty="0"/>
              <a:t>Consuming FHIR clinical Resources is defined in QEDm (and HL7 IPA)</a:t>
            </a:r>
          </a:p>
          <a:p>
            <a:r>
              <a:rPr lang="en-US" sz="4000" dirty="0"/>
              <a:t>mXDE defines a method for extracting FHIR clinical Resources from the Documents shared in one or more HIE</a:t>
            </a:r>
          </a:p>
          <a:p>
            <a:r>
              <a:rPr lang="en-US" sz="4000" dirty="0"/>
              <a:t>And defining Provenance linkage from those clinical resources back to the documents where that data was derived</a:t>
            </a:r>
          </a:p>
          <a:p>
            <a:endParaRPr lang="en-US" sz="4000" dirty="0"/>
          </a:p>
        </p:txBody>
      </p:sp>
      <p:sp>
        <p:nvSpPr>
          <p:cNvPr id="4" name="Slide Number Placeholder 3">
            <a:extLst>
              <a:ext uri="{FF2B5EF4-FFF2-40B4-BE49-F238E27FC236}">
                <a16:creationId xmlns:a16="http://schemas.microsoft.com/office/drawing/2014/main" id="{D4A34DC0-CF24-4001-A1A7-822BF07EA5F3}"/>
              </a:ext>
            </a:extLst>
          </p:cNvPr>
          <p:cNvSpPr>
            <a:spLocks noGrp="1"/>
          </p:cNvSpPr>
          <p:nvPr>
            <p:ph type="sldNum" sz="quarter" idx="12"/>
          </p:nvPr>
        </p:nvSpPr>
        <p:spPr/>
        <p:txBody>
          <a:bodyPr/>
          <a:lstStyle/>
          <a:p>
            <a:pPr>
              <a:defRPr/>
            </a:pPr>
            <a:fld id="{336892F5-F7A2-420A-8BF3-D2A2054912B1}" type="slidenum">
              <a:rPr lang="en-US" smtClean="0"/>
              <a:pPr>
                <a:defRPr/>
              </a:pPr>
              <a:t>2</a:t>
            </a:fld>
            <a:endParaRPr lang="en-US"/>
          </a:p>
        </p:txBody>
      </p:sp>
      <p:pic>
        <p:nvPicPr>
          <p:cNvPr id="9" name="Audio 8">
            <a:hlinkClick r:id="" action="ppaction://media"/>
            <a:extLst>
              <a:ext uri="{FF2B5EF4-FFF2-40B4-BE49-F238E27FC236}">
                <a16:creationId xmlns:a16="http://schemas.microsoft.com/office/drawing/2014/main" id="{FFA2AD5E-BA48-6113-B331-61DE3093BCC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022573725"/>
      </p:ext>
    </p:extLst>
  </p:cSld>
  <p:clrMapOvr>
    <a:masterClrMapping/>
  </p:clrMapOvr>
  <mc:AlternateContent xmlns:mc="http://schemas.openxmlformats.org/markup-compatibility/2006" xmlns:p14="http://schemas.microsoft.com/office/powerpoint/2010/main">
    <mc:Choice Requires="p14">
      <p:transition spd="slow" p14:dur="2000" advTm="105897"/>
    </mc:Choice>
    <mc:Fallback xmlns="">
      <p:transition spd="slow" advTm="105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85AC-8948-2165-0195-5BDF09153DFA}"/>
              </a:ext>
            </a:extLst>
          </p:cNvPr>
          <p:cNvSpPr>
            <a:spLocks noGrp="1"/>
          </p:cNvSpPr>
          <p:nvPr>
            <p:ph type="title"/>
          </p:nvPr>
        </p:nvSpPr>
        <p:spPr/>
        <p:txBody>
          <a:bodyPr/>
          <a:lstStyle/>
          <a:p>
            <a:r>
              <a:rPr lang="en-US" dirty="0"/>
              <a:t>Open Issues</a:t>
            </a:r>
          </a:p>
        </p:txBody>
      </p:sp>
      <p:sp>
        <p:nvSpPr>
          <p:cNvPr id="3" name="Content Placeholder 2">
            <a:extLst>
              <a:ext uri="{FF2B5EF4-FFF2-40B4-BE49-F238E27FC236}">
                <a16:creationId xmlns:a16="http://schemas.microsoft.com/office/drawing/2014/main" id="{E862471D-97F6-E0DE-01F8-2F5058BD6546}"/>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0" i="0" u="none" strike="noStrike" dirty="0">
                <a:solidFill>
                  <a:srgbClr val="333333"/>
                </a:solidFill>
                <a:effectLst/>
                <a:latin typeface="verdana" panose="020B0604030504040204" pitchFamily="34" charset="0"/>
                <a:hlinkClick r:id="rId4"/>
              </a:rPr>
              <a:t>mXDE_001</a:t>
            </a:r>
            <a:r>
              <a:rPr lang="en-US" b="0" i="0" dirty="0">
                <a:solidFill>
                  <a:srgbClr val="333333"/>
                </a:solidFill>
                <a:effectLst/>
                <a:latin typeface="verdana" panose="020B0604030504040204" pitchFamily="34" charset="0"/>
              </a:rPr>
              <a:t>: There is no “Transform Considerations” identified in mXDE, but should there be? Such as preserving original identifiers in the resulting FHIR Resources, even when those identifiers can’t be used to retrieve the original data, as they are still useful for de-duplication downstream.</a:t>
            </a:r>
          </a:p>
          <a:p>
            <a:pPr algn="l">
              <a:buFont typeface="Arial" panose="020B0604020202020204" pitchFamily="34" charset="0"/>
              <a:buChar char="•"/>
            </a:pPr>
            <a:r>
              <a:rPr lang="en-US" b="0" i="0" u="none" strike="noStrike" dirty="0">
                <a:solidFill>
                  <a:srgbClr val="333333"/>
                </a:solidFill>
                <a:effectLst/>
                <a:latin typeface="verdana" panose="020B0604030504040204" pitchFamily="34" charset="0"/>
                <a:hlinkClick r:id="rId5"/>
              </a:rPr>
              <a:t>mXDE_003</a:t>
            </a:r>
            <a:r>
              <a:rPr lang="en-US" b="0" i="0" u="none" strike="noStrike" dirty="0">
                <a:solidFill>
                  <a:srgbClr val="333333"/>
                </a:solidFill>
                <a:effectLst/>
                <a:latin typeface="verdana" panose="020B0604030504040204" pitchFamily="34" charset="0"/>
              </a:rPr>
              <a:t>:</a:t>
            </a:r>
            <a:r>
              <a:rPr lang="en-US" b="0" i="0" dirty="0">
                <a:solidFill>
                  <a:srgbClr val="333333"/>
                </a:solidFill>
                <a:effectLst/>
                <a:latin typeface="verdana" panose="020B0604030504040204" pitchFamily="34" charset="0"/>
              </a:rPr>
              <a:t> Use of Document Consumer grouping. The original mXDE chose not to group with Document Consumer, but rather chose to add the mXDE actor to the ITI-43 (Retrieve Document Set) transaction. I recommend we change to grouping with Document Consumer (possibly Content Consumer) to enable broader support such as MHDS and XCA.</a:t>
            </a:r>
          </a:p>
        </p:txBody>
      </p:sp>
      <p:sp>
        <p:nvSpPr>
          <p:cNvPr id="4" name="Slide Number Placeholder 3">
            <a:extLst>
              <a:ext uri="{FF2B5EF4-FFF2-40B4-BE49-F238E27FC236}">
                <a16:creationId xmlns:a16="http://schemas.microsoft.com/office/drawing/2014/main" id="{2A90CEB2-7691-64F3-0299-26A309CCEA90}"/>
              </a:ext>
            </a:extLst>
          </p:cNvPr>
          <p:cNvSpPr>
            <a:spLocks noGrp="1"/>
          </p:cNvSpPr>
          <p:nvPr>
            <p:ph type="sldNum" sz="quarter" idx="12"/>
          </p:nvPr>
        </p:nvSpPr>
        <p:spPr/>
        <p:txBody>
          <a:bodyPr/>
          <a:lstStyle/>
          <a:p>
            <a:pPr>
              <a:defRPr/>
            </a:pPr>
            <a:fld id="{336892F5-F7A2-420A-8BF3-D2A2054912B1}" type="slidenum">
              <a:rPr lang="en-US" smtClean="0"/>
              <a:pPr>
                <a:defRPr/>
              </a:pPr>
              <a:t>3</a:t>
            </a:fld>
            <a:endParaRPr lang="en-US"/>
          </a:p>
        </p:txBody>
      </p:sp>
      <p:pic>
        <p:nvPicPr>
          <p:cNvPr id="7" name="Audio 6">
            <a:hlinkClick r:id="" action="ppaction://media"/>
            <a:extLst>
              <a:ext uri="{FF2B5EF4-FFF2-40B4-BE49-F238E27FC236}">
                <a16:creationId xmlns:a16="http://schemas.microsoft.com/office/drawing/2014/main" id="{369ED576-2ED6-1388-8763-D91D3DA8006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4713771"/>
      </p:ext>
    </p:extLst>
  </p:cSld>
  <p:clrMapOvr>
    <a:masterClrMapping/>
  </p:clrMapOvr>
  <mc:AlternateContent xmlns:mc="http://schemas.openxmlformats.org/markup-compatibility/2006" xmlns:p14="http://schemas.microsoft.com/office/powerpoint/2010/main">
    <mc:Choice Requires="p14">
      <p:transition spd="slow" p14:dur="2000" advTm="167273"/>
    </mc:Choice>
    <mc:Fallback xmlns="">
      <p:transition spd="slow" advTm="167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949-2150-B891-9B28-70EBBA004A91}"/>
              </a:ext>
            </a:extLst>
          </p:cNvPr>
          <p:cNvSpPr>
            <a:spLocks noGrp="1"/>
          </p:cNvSpPr>
          <p:nvPr>
            <p:ph type="title"/>
          </p:nvPr>
        </p:nvSpPr>
        <p:spPr/>
        <p:txBody>
          <a:bodyPr/>
          <a:lstStyle/>
          <a:p>
            <a:r>
              <a:rPr lang="en-US" dirty="0"/>
              <a:t>Significant Changes</a:t>
            </a:r>
          </a:p>
        </p:txBody>
      </p:sp>
      <p:sp>
        <p:nvSpPr>
          <p:cNvPr id="3" name="Content Placeholder 2">
            <a:extLst>
              <a:ext uri="{FF2B5EF4-FFF2-40B4-BE49-F238E27FC236}">
                <a16:creationId xmlns:a16="http://schemas.microsoft.com/office/drawing/2014/main" id="{BAC49497-198A-3677-A58F-E56E29874197}"/>
              </a:ext>
            </a:extLst>
          </p:cNvPr>
          <p:cNvSpPr>
            <a:spLocks noGrp="1"/>
          </p:cNvSpPr>
          <p:nvPr>
            <p:ph idx="1"/>
          </p:nvPr>
        </p:nvSpPr>
        <p:spPr/>
        <p:txBody>
          <a:bodyPr>
            <a:normAutofit fontScale="92500" lnSpcReduction="10000"/>
          </a:bodyPr>
          <a:lstStyle/>
          <a:p>
            <a:r>
              <a:rPr lang="en-US" dirty="0"/>
              <a:t>This publication is primarily a conversion from PDF supplement form to html implementation guide publication</a:t>
            </a:r>
          </a:p>
          <a:p>
            <a:r>
              <a:rPr lang="en-US" dirty="0"/>
              <a:t>The profile for Provenance has been moved here from QEDm to better represent the actor that creates the Provenance and the reason that the Provenance is created.</a:t>
            </a:r>
          </a:p>
          <a:p>
            <a:r>
              <a:rPr lang="en-US" dirty="0"/>
              <a:t>Example resources are provided. Note that the Document example is not intended to be a CDA document, it is here for example purpose. Would welcome comprehensive example data including a complete CDA and the complete set of clinical Resources.</a:t>
            </a:r>
          </a:p>
          <a:p>
            <a:r>
              <a:rPr lang="en-US" dirty="0"/>
              <a:t>Defined CapabilityStatement requirements</a:t>
            </a:r>
          </a:p>
          <a:p>
            <a:r>
              <a:rPr lang="en-US" dirty="0"/>
              <a:t>This has a required dependency on MHD, PDQm, PIXm, and BALP</a:t>
            </a:r>
          </a:p>
          <a:p>
            <a:endParaRPr lang="en-US" dirty="0"/>
          </a:p>
        </p:txBody>
      </p:sp>
      <p:sp>
        <p:nvSpPr>
          <p:cNvPr id="4" name="Slide Number Placeholder 3">
            <a:extLst>
              <a:ext uri="{FF2B5EF4-FFF2-40B4-BE49-F238E27FC236}">
                <a16:creationId xmlns:a16="http://schemas.microsoft.com/office/drawing/2014/main" id="{C3E47BCB-E923-FE0D-D2FD-63EE8D7D8FBA}"/>
              </a:ext>
            </a:extLst>
          </p:cNvPr>
          <p:cNvSpPr>
            <a:spLocks noGrp="1"/>
          </p:cNvSpPr>
          <p:nvPr>
            <p:ph type="sldNum" sz="quarter" idx="12"/>
          </p:nvPr>
        </p:nvSpPr>
        <p:spPr/>
        <p:txBody>
          <a:bodyPr/>
          <a:lstStyle/>
          <a:p>
            <a:pPr>
              <a:defRPr/>
            </a:pPr>
            <a:fld id="{336892F5-F7A2-420A-8BF3-D2A2054912B1}" type="slidenum">
              <a:rPr lang="en-US" smtClean="0"/>
              <a:pPr>
                <a:defRPr/>
              </a:pPr>
              <a:t>4</a:t>
            </a:fld>
            <a:endParaRPr lang="en-US"/>
          </a:p>
        </p:txBody>
      </p:sp>
      <p:pic>
        <p:nvPicPr>
          <p:cNvPr id="7" name="Audio 6">
            <a:hlinkClick r:id="" action="ppaction://media"/>
            <a:extLst>
              <a:ext uri="{FF2B5EF4-FFF2-40B4-BE49-F238E27FC236}">
                <a16:creationId xmlns:a16="http://schemas.microsoft.com/office/drawing/2014/main" id="{1DB52B80-7288-7B0F-300F-D76D45BD772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7882470"/>
      </p:ext>
    </p:extLst>
  </p:cSld>
  <p:clrMapOvr>
    <a:masterClrMapping/>
  </p:clrMapOvr>
  <mc:AlternateContent xmlns:mc="http://schemas.openxmlformats.org/markup-compatibility/2006" xmlns:p14="http://schemas.microsoft.com/office/powerpoint/2010/main">
    <mc:Choice Requires="p14">
      <p:transition spd="slow" p14:dur="2000" advTm="101257"/>
    </mc:Choice>
    <mc:Fallback xmlns="">
      <p:transition spd="slow" advTm="101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1720-54B3-4995-82D6-4C96092DE7AB}"/>
              </a:ext>
            </a:extLst>
          </p:cNvPr>
          <p:cNvSpPr>
            <a:spLocks noGrp="1"/>
          </p:cNvSpPr>
          <p:nvPr>
            <p:ph type="title"/>
          </p:nvPr>
        </p:nvSpPr>
        <p:spPr/>
        <p:txBody>
          <a:bodyPr/>
          <a:lstStyle/>
          <a:p>
            <a:r>
              <a:rPr lang="en-US" dirty="0"/>
              <a:t>Public Comment</a:t>
            </a:r>
          </a:p>
        </p:txBody>
      </p:sp>
      <p:sp>
        <p:nvSpPr>
          <p:cNvPr id="4" name="Content Placeholder 3">
            <a:extLst>
              <a:ext uri="{FF2B5EF4-FFF2-40B4-BE49-F238E27FC236}">
                <a16:creationId xmlns:a16="http://schemas.microsoft.com/office/drawing/2014/main" id="{F3ED33FF-0C24-4B8B-B84F-0AF776ED8D33}"/>
              </a:ext>
            </a:extLst>
          </p:cNvPr>
          <p:cNvSpPr>
            <a:spLocks noGrp="1"/>
          </p:cNvSpPr>
          <p:nvPr>
            <p:ph idx="1"/>
          </p:nvPr>
        </p:nvSpPr>
        <p:spPr/>
        <p:txBody>
          <a:bodyPr>
            <a:normAutofit/>
          </a:bodyPr>
          <a:lstStyle/>
          <a:p>
            <a:r>
              <a:rPr lang="en-US">
                <a:hlinkClick r:id="rId5"/>
              </a:rPr>
              <a:t>https://profiles.ihe.net/ITI/</a:t>
            </a:r>
            <a:r>
              <a:rPr lang="en-US"/>
              <a:t> </a:t>
            </a:r>
          </a:p>
          <a:p>
            <a:r>
              <a:rPr lang="en-US" dirty="0"/>
              <a:t>Note that QEDm is being revised later this year to align with HL7/IPA.</a:t>
            </a:r>
          </a:p>
          <a:p>
            <a:r>
              <a:rPr lang="en-US" dirty="0"/>
              <a:t>Please comment on the Open Issues</a:t>
            </a:r>
          </a:p>
          <a:p>
            <a:r>
              <a:rPr lang="en-US" dirty="0"/>
              <a:t>Please note any readability or quality issues</a:t>
            </a:r>
          </a:p>
          <a:p>
            <a:r>
              <a:rPr lang="en-US" dirty="0"/>
              <a:t>Please recommend better title or explanation</a:t>
            </a:r>
          </a:p>
          <a:p>
            <a:r>
              <a:rPr lang="en-US" dirty="0"/>
              <a:t>Please recommend better diagrams and figures</a:t>
            </a:r>
          </a:p>
          <a:p>
            <a:endParaRPr lang="en-US" dirty="0"/>
          </a:p>
        </p:txBody>
      </p:sp>
      <p:sp>
        <p:nvSpPr>
          <p:cNvPr id="3" name="Slide Number Placeholder 2">
            <a:extLst>
              <a:ext uri="{FF2B5EF4-FFF2-40B4-BE49-F238E27FC236}">
                <a16:creationId xmlns:a16="http://schemas.microsoft.com/office/drawing/2014/main" id="{B98FCEDC-7CE6-492D-AD0D-F7F8C32F522E}"/>
              </a:ext>
            </a:extLst>
          </p:cNvPr>
          <p:cNvSpPr>
            <a:spLocks noGrp="1"/>
          </p:cNvSpPr>
          <p:nvPr>
            <p:ph type="sldNum" sz="quarter" idx="12"/>
          </p:nvPr>
        </p:nvSpPr>
        <p:spPr/>
        <p:txBody>
          <a:bodyPr/>
          <a:lstStyle/>
          <a:p>
            <a:pPr>
              <a:defRPr/>
            </a:pPr>
            <a:fld id="{51D8D543-11D4-4534-8434-B77AFDE1EC8B}" type="slidenum">
              <a:rPr lang="en-US" smtClean="0"/>
              <a:pPr>
                <a:defRPr/>
              </a:pPr>
              <a:t>5</a:t>
            </a:fld>
            <a:endParaRPr lang="en-US"/>
          </a:p>
        </p:txBody>
      </p:sp>
      <p:pic>
        <p:nvPicPr>
          <p:cNvPr id="12" name="Audio 11">
            <a:hlinkClick r:id="" action="ppaction://media"/>
            <a:extLst>
              <a:ext uri="{FF2B5EF4-FFF2-40B4-BE49-F238E27FC236}">
                <a16:creationId xmlns:a16="http://schemas.microsoft.com/office/drawing/2014/main" id="{557E4B89-F1D2-A084-5A82-FF624C95059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90625" r="-137500" b="-9062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276913622"/>
      </p:ext>
    </p:extLst>
  </p:cSld>
  <p:clrMapOvr>
    <a:masterClrMapping/>
  </p:clrMapOvr>
  <mc:AlternateContent xmlns:mc="http://schemas.openxmlformats.org/markup-compatibility/2006" xmlns:p14="http://schemas.microsoft.com/office/powerpoint/2010/main">
    <mc:Choice Requires="p14">
      <p:transition spd="slow" p14:dur="2000" advTm="48776"/>
    </mc:Choice>
    <mc:Fallback xmlns="">
      <p:transition spd="slow" advTm="4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22053</TotalTime>
  <Words>374</Words>
  <Application>Microsoft Office PowerPoint</Application>
  <PresentationFormat>Widescreen</PresentationFormat>
  <Paragraphs>33</Paragraphs>
  <Slides>5</Slides>
  <Notes>2</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verdana</vt:lpstr>
      <vt:lpstr>verdana</vt:lpstr>
      <vt:lpstr>Office Theme</vt:lpstr>
      <vt:lpstr>Mobile Cross-Enterprise Document Data Element Extraction (mXDE) Public Comment</vt:lpstr>
      <vt:lpstr>Why does mXDE exist? </vt:lpstr>
      <vt:lpstr>Open Issues</vt:lpstr>
      <vt:lpstr>Significant Changes</vt:lpstr>
      <vt:lpstr>Public Comment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IHE on FHIR</dc:title>
  <dc:creator>John Moehrke</dc:creator>
  <cp:lastModifiedBy>John Moehrke</cp:lastModifiedBy>
  <cp:revision>67</cp:revision>
  <cp:lastPrinted>2018-06-15T19:50:31Z</cp:lastPrinted>
  <dcterms:created xsi:type="dcterms:W3CDTF">2018-06-04T17:06:37Z</dcterms:created>
  <dcterms:modified xsi:type="dcterms:W3CDTF">2023-05-03T13:25:27Z</dcterms:modified>
</cp:coreProperties>
</file>